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7" r:id="rId2"/>
    <p:sldId id="258" r:id="rId3"/>
    <p:sldId id="259" r:id="rId4"/>
  </p:sldIdLst>
  <p:sldSz cx="26517600" cy="2286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0" userDrawn="1">
          <p15:clr>
            <a:srgbClr val="A4A3A4"/>
          </p15:clr>
        </p15:guide>
        <p15:guide id="2" pos="83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03"/>
    <p:restoredTop sz="94674"/>
  </p:normalViewPr>
  <p:slideViewPr>
    <p:cSldViewPr snapToGrid="0" snapToObjects="1">
      <p:cViewPr>
        <p:scale>
          <a:sx n="68" d="100"/>
          <a:sy n="68" d="100"/>
        </p:scale>
        <p:origin x="992" y="-352"/>
      </p:cViewPr>
      <p:guideLst>
        <p:guide orient="horz" pos="7200"/>
        <p:guide pos="83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88820" y="3741210"/>
            <a:ext cx="22539960" cy="7958667"/>
          </a:xfrm>
        </p:spPr>
        <p:txBody>
          <a:bodyPr anchor="b"/>
          <a:lstStyle>
            <a:lvl1pPr algn="ctr">
              <a:defRPr sz="17400"/>
            </a:lvl1pPr>
          </a:lstStyle>
          <a:p>
            <a:r>
              <a:rPr lang="en-US"/>
              <a:t>Click to edit Master title style</a:t>
            </a:r>
            <a:endParaRPr lang="en-US" dirty="0"/>
          </a:p>
        </p:txBody>
      </p:sp>
      <p:sp>
        <p:nvSpPr>
          <p:cNvPr id="3" name="Subtitle 2"/>
          <p:cNvSpPr>
            <a:spLocks noGrp="1"/>
          </p:cNvSpPr>
          <p:nvPr>
            <p:ph type="subTitle" idx="1"/>
          </p:nvPr>
        </p:nvSpPr>
        <p:spPr>
          <a:xfrm>
            <a:off x="3314700" y="12006793"/>
            <a:ext cx="19888200" cy="5519207"/>
          </a:xfrm>
        </p:spPr>
        <p:txBody>
          <a:bodyPr/>
          <a:lstStyle>
            <a:lvl1pPr marL="0" indent="0" algn="ctr">
              <a:buNone/>
              <a:defRPr sz="6960"/>
            </a:lvl1pPr>
            <a:lvl2pPr marL="1325880" indent="0" algn="ctr">
              <a:buNone/>
              <a:defRPr sz="5800"/>
            </a:lvl2pPr>
            <a:lvl3pPr marL="2651760" indent="0" algn="ctr">
              <a:buNone/>
              <a:defRPr sz="5220"/>
            </a:lvl3pPr>
            <a:lvl4pPr marL="3977640" indent="0" algn="ctr">
              <a:buNone/>
              <a:defRPr sz="4640"/>
            </a:lvl4pPr>
            <a:lvl5pPr marL="5303520" indent="0" algn="ctr">
              <a:buNone/>
              <a:defRPr sz="4640"/>
            </a:lvl5pPr>
            <a:lvl6pPr marL="6629400" indent="0" algn="ctr">
              <a:buNone/>
              <a:defRPr sz="4640"/>
            </a:lvl6pPr>
            <a:lvl7pPr marL="7955280" indent="0" algn="ctr">
              <a:buNone/>
              <a:defRPr sz="4640"/>
            </a:lvl7pPr>
            <a:lvl8pPr marL="9281160" indent="0" algn="ctr">
              <a:buNone/>
              <a:defRPr sz="4640"/>
            </a:lvl8pPr>
            <a:lvl9pPr marL="10607040" indent="0" algn="ctr">
              <a:buNone/>
              <a:defRPr sz="46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881659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41236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976659" y="1217084"/>
            <a:ext cx="5717858" cy="193727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23086" y="1217084"/>
            <a:ext cx="16822103" cy="1937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36382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74732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09275" y="5699132"/>
            <a:ext cx="22871430" cy="9509123"/>
          </a:xfrm>
        </p:spPr>
        <p:txBody>
          <a:bodyPr anchor="b"/>
          <a:lstStyle>
            <a:lvl1pPr>
              <a:defRPr sz="17400"/>
            </a:lvl1pPr>
          </a:lstStyle>
          <a:p>
            <a:r>
              <a:rPr lang="en-US"/>
              <a:t>Click to edit Master title style</a:t>
            </a:r>
            <a:endParaRPr lang="en-US" dirty="0"/>
          </a:p>
        </p:txBody>
      </p:sp>
      <p:sp>
        <p:nvSpPr>
          <p:cNvPr id="3" name="Text Placeholder 2"/>
          <p:cNvSpPr>
            <a:spLocks noGrp="1"/>
          </p:cNvSpPr>
          <p:nvPr>
            <p:ph type="body" idx="1"/>
          </p:nvPr>
        </p:nvSpPr>
        <p:spPr>
          <a:xfrm>
            <a:off x="1809275" y="15298215"/>
            <a:ext cx="22871430" cy="5000623"/>
          </a:xfrm>
        </p:spPr>
        <p:txBody>
          <a:bodyPr/>
          <a:lstStyle>
            <a:lvl1pPr marL="0" indent="0">
              <a:buNone/>
              <a:defRPr sz="6960">
                <a:solidFill>
                  <a:schemeClr val="tx1"/>
                </a:solidFill>
              </a:defRPr>
            </a:lvl1pPr>
            <a:lvl2pPr marL="1325880" indent="0">
              <a:buNone/>
              <a:defRPr sz="5800">
                <a:solidFill>
                  <a:schemeClr val="tx1">
                    <a:tint val="75000"/>
                  </a:schemeClr>
                </a:solidFill>
              </a:defRPr>
            </a:lvl2pPr>
            <a:lvl3pPr marL="2651760" indent="0">
              <a:buNone/>
              <a:defRPr sz="5220">
                <a:solidFill>
                  <a:schemeClr val="tx1">
                    <a:tint val="75000"/>
                  </a:schemeClr>
                </a:solidFill>
              </a:defRPr>
            </a:lvl3pPr>
            <a:lvl4pPr marL="3977640" indent="0">
              <a:buNone/>
              <a:defRPr sz="4640">
                <a:solidFill>
                  <a:schemeClr val="tx1">
                    <a:tint val="75000"/>
                  </a:schemeClr>
                </a:solidFill>
              </a:defRPr>
            </a:lvl4pPr>
            <a:lvl5pPr marL="5303520" indent="0">
              <a:buNone/>
              <a:defRPr sz="4640">
                <a:solidFill>
                  <a:schemeClr val="tx1">
                    <a:tint val="75000"/>
                  </a:schemeClr>
                </a:solidFill>
              </a:defRPr>
            </a:lvl5pPr>
            <a:lvl6pPr marL="6629400" indent="0">
              <a:buNone/>
              <a:defRPr sz="4640">
                <a:solidFill>
                  <a:schemeClr val="tx1">
                    <a:tint val="75000"/>
                  </a:schemeClr>
                </a:solidFill>
              </a:defRPr>
            </a:lvl6pPr>
            <a:lvl7pPr marL="7955280" indent="0">
              <a:buNone/>
              <a:defRPr sz="4640">
                <a:solidFill>
                  <a:schemeClr val="tx1">
                    <a:tint val="75000"/>
                  </a:schemeClr>
                </a:solidFill>
              </a:defRPr>
            </a:lvl7pPr>
            <a:lvl8pPr marL="9281160" indent="0">
              <a:buNone/>
              <a:defRPr sz="4640">
                <a:solidFill>
                  <a:schemeClr val="tx1">
                    <a:tint val="75000"/>
                  </a:schemeClr>
                </a:solidFill>
              </a:defRPr>
            </a:lvl8pPr>
            <a:lvl9pPr marL="10607040" indent="0">
              <a:buNone/>
              <a:defRPr sz="46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4103110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23085" y="6085417"/>
            <a:ext cx="1126998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424535" y="6085417"/>
            <a:ext cx="11269980" cy="145044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22754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6539" y="1217089"/>
            <a:ext cx="22871430" cy="441854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26542" y="5603877"/>
            <a:ext cx="11218186" cy="2746373"/>
          </a:xfrm>
        </p:spPr>
        <p:txBody>
          <a:bodyPr anchor="b"/>
          <a:lstStyle>
            <a:lvl1pPr marL="0" indent="0">
              <a:buNone/>
              <a:defRPr sz="6960" b="1"/>
            </a:lvl1pPr>
            <a:lvl2pPr marL="1325880" indent="0">
              <a:buNone/>
              <a:defRPr sz="5800" b="1"/>
            </a:lvl2pPr>
            <a:lvl3pPr marL="2651760" indent="0">
              <a:buNone/>
              <a:defRPr sz="5220" b="1"/>
            </a:lvl3pPr>
            <a:lvl4pPr marL="3977640" indent="0">
              <a:buNone/>
              <a:defRPr sz="4640" b="1"/>
            </a:lvl4pPr>
            <a:lvl5pPr marL="5303520" indent="0">
              <a:buNone/>
              <a:defRPr sz="4640" b="1"/>
            </a:lvl5pPr>
            <a:lvl6pPr marL="6629400" indent="0">
              <a:buNone/>
              <a:defRPr sz="4640" b="1"/>
            </a:lvl6pPr>
            <a:lvl7pPr marL="7955280" indent="0">
              <a:buNone/>
              <a:defRPr sz="4640" b="1"/>
            </a:lvl7pPr>
            <a:lvl8pPr marL="9281160" indent="0">
              <a:buNone/>
              <a:defRPr sz="4640" b="1"/>
            </a:lvl8pPr>
            <a:lvl9pPr marL="10607040" indent="0">
              <a:buNone/>
              <a:defRPr sz="4640" b="1"/>
            </a:lvl9pPr>
          </a:lstStyle>
          <a:p>
            <a:pPr lvl="0"/>
            <a:r>
              <a:rPr lang="en-US"/>
              <a:t>Click to edit Master text styles</a:t>
            </a:r>
          </a:p>
        </p:txBody>
      </p:sp>
      <p:sp>
        <p:nvSpPr>
          <p:cNvPr id="4" name="Content Placeholder 3"/>
          <p:cNvSpPr>
            <a:spLocks noGrp="1"/>
          </p:cNvSpPr>
          <p:nvPr>
            <p:ph sz="half" idx="2"/>
          </p:nvPr>
        </p:nvSpPr>
        <p:spPr>
          <a:xfrm>
            <a:off x="1826542" y="8350250"/>
            <a:ext cx="11218186"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424536" y="5603877"/>
            <a:ext cx="11273434" cy="2746373"/>
          </a:xfrm>
        </p:spPr>
        <p:txBody>
          <a:bodyPr anchor="b"/>
          <a:lstStyle>
            <a:lvl1pPr marL="0" indent="0">
              <a:buNone/>
              <a:defRPr sz="6960" b="1"/>
            </a:lvl1pPr>
            <a:lvl2pPr marL="1325880" indent="0">
              <a:buNone/>
              <a:defRPr sz="5800" b="1"/>
            </a:lvl2pPr>
            <a:lvl3pPr marL="2651760" indent="0">
              <a:buNone/>
              <a:defRPr sz="5220" b="1"/>
            </a:lvl3pPr>
            <a:lvl4pPr marL="3977640" indent="0">
              <a:buNone/>
              <a:defRPr sz="4640" b="1"/>
            </a:lvl4pPr>
            <a:lvl5pPr marL="5303520" indent="0">
              <a:buNone/>
              <a:defRPr sz="4640" b="1"/>
            </a:lvl5pPr>
            <a:lvl6pPr marL="6629400" indent="0">
              <a:buNone/>
              <a:defRPr sz="4640" b="1"/>
            </a:lvl6pPr>
            <a:lvl7pPr marL="7955280" indent="0">
              <a:buNone/>
              <a:defRPr sz="4640" b="1"/>
            </a:lvl7pPr>
            <a:lvl8pPr marL="9281160" indent="0">
              <a:buNone/>
              <a:defRPr sz="4640" b="1"/>
            </a:lvl8pPr>
            <a:lvl9pPr marL="10607040" indent="0">
              <a:buNone/>
              <a:defRPr sz="4640" b="1"/>
            </a:lvl9pPr>
          </a:lstStyle>
          <a:p>
            <a:pPr lvl="0"/>
            <a:r>
              <a:rPr lang="en-US"/>
              <a:t>Click to edit Master text styles</a:t>
            </a:r>
          </a:p>
        </p:txBody>
      </p:sp>
      <p:sp>
        <p:nvSpPr>
          <p:cNvPr id="6" name="Content Placeholder 5"/>
          <p:cNvSpPr>
            <a:spLocks noGrp="1"/>
          </p:cNvSpPr>
          <p:nvPr>
            <p:ph sz="quarter" idx="4"/>
          </p:nvPr>
        </p:nvSpPr>
        <p:spPr>
          <a:xfrm>
            <a:off x="13424536" y="8350250"/>
            <a:ext cx="11273434" cy="1228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4/17/23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819422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4/17/23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270340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4/17/23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443724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6539" y="1524000"/>
            <a:ext cx="8552616" cy="5334000"/>
          </a:xfrm>
        </p:spPr>
        <p:txBody>
          <a:bodyPr anchor="b"/>
          <a:lstStyle>
            <a:lvl1pPr>
              <a:defRPr sz="9280"/>
            </a:lvl1pPr>
          </a:lstStyle>
          <a:p>
            <a:r>
              <a:rPr lang="en-US"/>
              <a:t>Click to edit Master title style</a:t>
            </a:r>
            <a:endParaRPr lang="en-US" dirty="0"/>
          </a:p>
        </p:txBody>
      </p:sp>
      <p:sp>
        <p:nvSpPr>
          <p:cNvPr id="3" name="Content Placeholder 2"/>
          <p:cNvSpPr>
            <a:spLocks noGrp="1"/>
          </p:cNvSpPr>
          <p:nvPr>
            <p:ph idx="1"/>
          </p:nvPr>
        </p:nvSpPr>
        <p:spPr>
          <a:xfrm>
            <a:off x="11273434" y="3291422"/>
            <a:ext cx="13424535" cy="16245417"/>
          </a:xfrm>
        </p:spPr>
        <p:txBody>
          <a:bodyPr/>
          <a:lstStyle>
            <a:lvl1pPr>
              <a:defRPr sz="9280"/>
            </a:lvl1pPr>
            <a:lvl2pPr>
              <a:defRPr sz="8120"/>
            </a:lvl2pPr>
            <a:lvl3pPr>
              <a:defRPr sz="6960"/>
            </a:lvl3pPr>
            <a:lvl4pPr>
              <a:defRPr sz="5800"/>
            </a:lvl4pPr>
            <a:lvl5pPr>
              <a:defRPr sz="5800"/>
            </a:lvl5pPr>
            <a:lvl6pPr>
              <a:defRPr sz="5800"/>
            </a:lvl6pPr>
            <a:lvl7pPr>
              <a:defRPr sz="5800"/>
            </a:lvl7pPr>
            <a:lvl8pPr>
              <a:defRPr sz="5800"/>
            </a:lvl8pPr>
            <a:lvl9pPr>
              <a:defRPr sz="5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26539" y="6858000"/>
            <a:ext cx="8552616" cy="12705293"/>
          </a:xfrm>
        </p:spPr>
        <p:txBody>
          <a:bodyPr/>
          <a:lstStyle>
            <a:lvl1pPr marL="0" indent="0">
              <a:buNone/>
              <a:defRPr sz="4640"/>
            </a:lvl1pPr>
            <a:lvl2pPr marL="1325880" indent="0">
              <a:buNone/>
              <a:defRPr sz="4060"/>
            </a:lvl2pPr>
            <a:lvl3pPr marL="2651760" indent="0">
              <a:buNone/>
              <a:defRPr sz="3480"/>
            </a:lvl3pPr>
            <a:lvl4pPr marL="3977640" indent="0">
              <a:buNone/>
              <a:defRPr sz="2900"/>
            </a:lvl4pPr>
            <a:lvl5pPr marL="5303520" indent="0">
              <a:buNone/>
              <a:defRPr sz="2900"/>
            </a:lvl5pPr>
            <a:lvl6pPr marL="6629400" indent="0">
              <a:buNone/>
              <a:defRPr sz="2900"/>
            </a:lvl6pPr>
            <a:lvl7pPr marL="7955280" indent="0">
              <a:buNone/>
              <a:defRPr sz="2900"/>
            </a:lvl7pPr>
            <a:lvl8pPr marL="9281160" indent="0">
              <a:buNone/>
              <a:defRPr sz="2900"/>
            </a:lvl8pPr>
            <a:lvl9pPr marL="1060704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8649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6539" y="1524000"/>
            <a:ext cx="8552616" cy="5334000"/>
          </a:xfrm>
        </p:spPr>
        <p:txBody>
          <a:bodyPr anchor="b"/>
          <a:lstStyle>
            <a:lvl1pPr>
              <a:defRPr sz="92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273434" y="3291422"/>
            <a:ext cx="13424535" cy="16245417"/>
          </a:xfrm>
        </p:spPr>
        <p:txBody>
          <a:bodyPr anchor="t"/>
          <a:lstStyle>
            <a:lvl1pPr marL="0" indent="0">
              <a:buNone/>
              <a:defRPr sz="9280"/>
            </a:lvl1pPr>
            <a:lvl2pPr marL="1325880" indent="0">
              <a:buNone/>
              <a:defRPr sz="8120"/>
            </a:lvl2pPr>
            <a:lvl3pPr marL="2651760" indent="0">
              <a:buNone/>
              <a:defRPr sz="6960"/>
            </a:lvl3pPr>
            <a:lvl4pPr marL="3977640" indent="0">
              <a:buNone/>
              <a:defRPr sz="5800"/>
            </a:lvl4pPr>
            <a:lvl5pPr marL="5303520" indent="0">
              <a:buNone/>
              <a:defRPr sz="5800"/>
            </a:lvl5pPr>
            <a:lvl6pPr marL="6629400" indent="0">
              <a:buNone/>
              <a:defRPr sz="5800"/>
            </a:lvl6pPr>
            <a:lvl7pPr marL="7955280" indent="0">
              <a:buNone/>
              <a:defRPr sz="5800"/>
            </a:lvl7pPr>
            <a:lvl8pPr marL="9281160" indent="0">
              <a:buNone/>
              <a:defRPr sz="5800"/>
            </a:lvl8pPr>
            <a:lvl9pPr marL="10607040" indent="0">
              <a:buNone/>
              <a:defRPr sz="5800"/>
            </a:lvl9pPr>
          </a:lstStyle>
          <a:p>
            <a:r>
              <a:rPr lang="en-US"/>
              <a:t>Click icon to add picture</a:t>
            </a:r>
            <a:endParaRPr lang="en-US" dirty="0"/>
          </a:p>
        </p:txBody>
      </p:sp>
      <p:sp>
        <p:nvSpPr>
          <p:cNvPr id="4" name="Text Placeholder 3"/>
          <p:cNvSpPr>
            <a:spLocks noGrp="1"/>
          </p:cNvSpPr>
          <p:nvPr>
            <p:ph type="body" sz="half" idx="2"/>
          </p:nvPr>
        </p:nvSpPr>
        <p:spPr>
          <a:xfrm>
            <a:off x="1826539" y="6858000"/>
            <a:ext cx="8552616" cy="12705293"/>
          </a:xfrm>
        </p:spPr>
        <p:txBody>
          <a:bodyPr/>
          <a:lstStyle>
            <a:lvl1pPr marL="0" indent="0">
              <a:buNone/>
              <a:defRPr sz="4640"/>
            </a:lvl1pPr>
            <a:lvl2pPr marL="1325880" indent="0">
              <a:buNone/>
              <a:defRPr sz="4060"/>
            </a:lvl2pPr>
            <a:lvl3pPr marL="2651760" indent="0">
              <a:buNone/>
              <a:defRPr sz="3480"/>
            </a:lvl3pPr>
            <a:lvl4pPr marL="3977640" indent="0">
              <a:buNone/>
              <a:defRPr sz="2900"/>
            </a:lvl4pPr>
            <a:lvl5pPr marL="5303520" indent="0">
              <a:buNone/>
              <a:defRPr sz="2900"/>
            </a:lvl5pPr>
            <a:lvl6pPr marL="6629400" indent="0">
              <a:buNone/>
              <a:defRPr sz="2900"/>
            </a:lvl6pPr>
            <a:lvl7pPr marL="7955280" indent="0">
              <a:buNone/>
              <a:defRPr sz="2900"/>
            </a:lvl7pPr>
            <a:lvl8pPr marL="9281160" indent="0">
              <a:buNone/>
              <a:defRPr sz="2900"/>
            </a:lvl8pPr>
            <a:lvl9pPr marL="10607040" indent="0">
              <a:buNone/>
              <a:defRPr sz="29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592218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3085" y="1217089"/>
            <a:ext cx="22871430" cy="441854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23085" y="6085417"/>
            <a:ext cx="22871430" cy="145044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23085" y="21187839"/>
            <a:ext cx="5966460" cy="1217083"/>
          </a:xfrm>
          <a:prstGeom prst="rect">
            <a:avLst/>
          </a:prstGeom>
        </p:spPr>
        <p:txBody>
          <a:bodyPr vert="horz" lIns="91440" tIns="45720" rIns="91440" bIns="45720" rtlCol="0" anchor="ctr"/>
          <a:lstStyle>
            <a:lvl1pPr algn="l">
              <a:defRPr sz="3480">
                <a:solidFill>
                  <a:schemeClr val="tx1">
                    <a:tint val="75000"/>
                  </a:schemeClr>
                </a:solidFill>
              </a:defRPr>
            </a:lvl1pPr>
          </a:lstStyle>
          <a:p>
            <a:fld id="{77F9A741-F67D-C748-A863-20B5F5EE442E}" type="datetimeFigureOut">
              <a:rPr lang="en-US" smtClean="0"/>
              <a:t>4/17/23</a:t>
            </a:fld>
            <a:endParaRPr lang="en-US"/>
          </a:p>
        </p:txBody>
      </p:sp>
      <p:sp>
        <p:nvSpPr>
          <p:cNvPr id="5" name="Footer Placeholder 4"/>
          <p:cNvSpPr>
            <a:spLocks noGrp="1"/>
          </p:cNvSpPr>
          <p:nvPr>
            <p:ph type="ftr" sz="quarter" idx="3"/>
          </p:nvPr>
        </p:nvSpPr>
        <p:spPr>
          <a:xfrm>
            <a:off x="8783955" y="21187839"/>
            <a:ext cx="8949690" cy="1217083"/>
          </a:xfrm>
          <a:prstGeom prst="rect">
            <a:avLst/>
          </a:prstGeom>
        </p:spPr>
        <p:txBody>
          <a:bodyPr vert="horz" lIns="91440" tIns="45720" rIns="91440" bIns="45720" rtlCol="0" anchor="ctr"/>
          <a:lstStyle>
            <a:lvl1pPr algn="ctr">
              <a:defRPr sz="3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8728055" y="21187839"/>
            <a:ext cx="5966460" cy="1217083"/>
          </a:xfrm>
          <a:prstGeom prst="rect">
            <a:avLst/>
          </a:prstGeom>
        </p:spPr>
        <p:txBody>
          <a:bodyPr vert="horz" lIns="91440" tIns="45720" rIns="91440" bIns="45720" rtlCol="0" anchor="ctr"/>
          <a:lstStyle>
            <a:lvl1pPr algn="r">
              <a:defRPr sz="348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244789872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651760" rtl="0" eaLnBrk="1" latinLnBrk="0" hangingPunct="1">
        <a:lnSpc>
          <a:spcPct val="90000"/>
        </a:lnSpc>
        <a:spcBef>
          <a:spcPct val="0"/>
        </a:spcBef>
        <a:buNone/>
        <a:defRPr sz="12760" kern="1200">
          <a:solidFill>
            <a:schemeClr val="tx1"/>
          </a:solidFill>
          <a:latin typeface="+mj-lt"/>
          <a:ea typeface="+mj-ea"/>
          <a:cs typeface="+mj-cs"/>
        </a:defRPr>
      </a:lvl1pPr>
    </p:titleStyle>
    <p:bodyStyle>
      <a:lvl1pPr marL="662940" indent="-662940" algn="l" defTabSz="2651760" rtl="0" eaLnBrk="1" latinLnBrk="0" hangingPunct="1">
        <a:lnSpc>
          <a:spcPct val="90000"/>
        </a:lnSpc>
        <a:spcBef>
          <a:spcPts val="2900"/>
        </a:spcBef>
        <a:buFont typeface="Arial" panose="020B0604020202020204" pitchFamily="34" charset="0"/>
        <a:buChar char="•"/>
        <a:defRPr sz="8120" kern="1200">
          <a:solidFill>
            <a:schemeClr val="tx1"/>
          </a:solidFill>
          <a:latin typeface="+mn-lt"/>
          <a:ea typeface="+mn-ea"/>
          <a:cs typeface="+mn-cs"/>
        </a:defRPr>
      </a:lvl1pPr>
      <a:lvl2pPr marL="1988820" indent="-662940" algn="l" defTabSz="2651760" rtl="0" eaLnBrk="1" latinLnBrk="0" hangingPunct="1">
        <a:lnSpc>
          <a:spcPct val="90000"/>
        </a:lnSpc>
        <a:spcBef>
          <a:spcPts val="1450"/>
        </a:spcBef>
        <a:buFont typeface="Arial" panose="020B0604020202020204" pitchFamily="34" charset="0"/>
        <a:buChar char="•"/>
        <a:defRPr sz="6960" kern="1200">
          <a:solidFill>
            <a:schemeClr val="tx1"/>
          </a:solidFill>
          <a:latin typeface="+mn-lt"/>
          <a:ea typeface="+mn-ea"/>
          <a:cs typeface="+mn-cs"/>
        </a:defRPr>
      </a:lvl2pPr>
      <a:lvl3pPr marL="3314700" indent="-662940" algn="l" defTabSz="2651760" rtl="0" eaLnBrk="1" latinLnBrk="0" hangingPunct="1">
        <a:lnSpc>
          <a:spcPct val="90000"/>
        </a:lnSpc>
        <a:spcBef>
          <a:spcPts val="1450"/>
        </a:spcBef>
        <a:buFont typeface="Arial" panose="020B0604020202020204" pitchFamily="34" charset="0"/>
        <a:buChar char="•"/>
        <a:defRPr sz="5800" kern="1200">
          <a:solidFill>
            <a:schemeClr val="tx1"/>
          </a:solidFill>
          <a:latin typeface="+mn-lt"/>
          <a:ea typeface="+mn-ea"/>
          <a:cs typeface="+mn-cs"/>
        </a:defRPr>
      </a:lvl3pPr>
      <a:lvl4pPr marL="464058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4pPr>
      <a:lvl5pPr marL="596646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5pPr>
      <a:lvl6pPr marL="729234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6pPr>
      <a:lvl7pPr marL="861822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7pPr>
      <a:lvl8pPr marL="994410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8pPr>
      <a:lvl9pPr marL="11269980" indent="-662940" algn="l" defTabSz="2651760" rtl="0" eaLnBrk="1" latinLnBrk="0" hangingPunct="1">
        <a:lnSpc>
          <a:spcPct val="90000"/>
        </a:lnSpc>
        <a:spcBef>
          <a:spcPts val="1450"/>
        </a:spcBef>
        <a:buFont typeface="Arial" panose="020B0604020202020204" pitchFamily="34" charset="0"/>
        <a:buChar char="•"/>
        <a:defRPr sz="5220" kern="1200">
          <a:solidFill>
            <a:schemeClr val="tx1"/>
          </a:solidFill>
          <a:latin typeface="+mn-lt"/>
          <a:ea typeface="+mn-ea"/>
          <a:cs typeface="+mn-cs"/>
        </a:defRPr>
      </a:lvl9pPr>
    </p:bodyStyle>
    <p:otherStyle>
      <a:defPPr>
        <a:defRPr lang="en-US"/>
      </a:defPPr>
      <a:lvl1pPr marL="0" algn="l" defTabSz="2651760" rtl="0" eaLnBrk="1" latinLnBrk="0" hangingPunct="1">
        <a:defRPr sz="5220" kern="1200">
          <a:solidFill>
            <a:schemeClr val="tx1"/>
          </a:solidFill>
          <a:latin typeface="+mn-lt"/>
          <a:ea typeface="+mn-ea"/>
          <a:cs typeface="+mn-cs"/>
        </a:defRPr>
      </a:lvl1pPr>
      <a:lvl2pPr marL="1325880" algn="l" defTabSz="2651760" rtl="0" eaLnBrk="1" latinLnBrk="0" hangingPunct="1">
        <a:defRPr sz="5220" kern="1200">
          <a:solidFill>
            <a:schemeClr val="tx1"/>
          </a:solidFill>
          <a:latin typeface="+mn-lt"/>
          <a:ea typeface="+mn-ea"/>
          <a:cs typeface="+mn-cs"/>
        </a:defRPr>
      </a:lvl2pPr>
      <a:lvl3pPr marL="2651760" algn="l" defTabSz="2651760" rtl="0" eaLnBrk="1" latinLnBrk="0" hangingPunct="1">
        <a:defRPr sz="5220" kern="1200">
          <a:solidFill>
            <a:schemeClr val="tx1"/>
          </a:solidFill>
          <a:latin typeface="+mn-lt"/>
          <a:ea typeface="+mn-ea"/>
          <a:cs typeface="+mn-cs"/>
        </a:defRPr>
      </a:lvl3pPr>
      <a:lvl4pPr marL="3977640" algn="l" defTabSz="2651760" rtl="0" eaLnBrk="1" latinLnBrk="0" hangingPunct="1">
        <a:defRPr sz="5220" kern="1200">
          <a:solidFill>
            <a:schemeClr val="tx1"/>
          </a:solidFill>
          <a:latin typeface="+mn-lt"/>
          <a:ea typeface="+mn-ea"/>
          <a:cs typeface="+mn-cs"/>
        </a:defRPr>
      </a:lvl4pPr>
      <a:lvl5pPr marL="5303520" algn="l" defTabSz="2651760" rtl="0" eaLnBrk="1" latinLnBrk="0" hangingPunct="1">
        <a:defRPr sz="5220" kern="1200">
          <a:solidFill>
            <a:schemeClr val="tx1"/>
          </a:solidFill>
          <a:latin typeface="+mn-lt"/>
          <a:ea typeface="+mn-ea"/>
          <a:cs typeface="+mn-cs"/>
        </a:defRPr>
      </a:lvl5pPr>
      <a:lvl6pPr marL="6629400" algn="l" defTabSz="2651760" rtl="0" eaLnBrk="1" latinLnBrk="0" hangingPunct="1">
        <a:defRPr sz="5220" kern="1200">
          <a:solidFill>
            <a:schemeClr val="tx1"/>
          </a:solidFill>
          <a:latin typeface="+mn-lt"/>
          <a:ea typeface="+mn-ea"/>
          <a:cs typeface="+mn-cs"/>
        </a:defRPr>
      </a:lvl6pPr>
      <a:lvl7pPr marL="7955280" algn="l" defTabSz="2651760" rtl="0" eaLnBrk="1" latinLnBrk="0" hangingPunct="1">
        <a:defRPr sz="5220" kern="1200">
          <a:solidFill>
            <a:schemeClr val="tx1"/>
          </a:solidFill>
          <a:latin typeface="+mn-lt"/>
          <a:ea typeface="+mn-ea"/>
          <a:cs typeface="+mn-cs"/>
        </a:defRPr>
      </a:lvl7pPr>
      <a:lvl8pPr marL="9281160" algn="l" defTabSz="2651760" rtl="0" eaLnBrk="1" latinLnBrk="0" hangingPunct="1">
        <a:defRPr sz="5220" kern="1200">
          <a:solidFill>
            <a:schemeClr val="tx1"/>
          </a:solidFill>
          <a:latin typeface="+mn-lt"/>
          <a:ea typeface="+mn-ea"/>
          <a:cs typeface="+mn-cs"/>
        </a:defRPr>
      </a:lvl8pPr>
      <a:lvl9pPr marL="10607040" algn="l" defTabSz="2651760" rtl="0" eaLnBrk="1" latinLnBrk="0" hangingPunct="1">
        <a:defRPr sz="52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1168112" y="9191951"/>
            <a:ext cx="3126130" cy="449354"/>
          </a:xfrm>
          <a:prstGeom prst="rect">
            <a:avLst/>
          </a:prstGeom>
          <a:noFill/>
        </p:spPr>
        <p:txBody>
          <a:bodyPr wrap="square" rtlCol="0">
            <a:spAutoFit/>
          </a:bodyPr>
          <a:lstStyle/>
          <a:p>
            <a:pPr algn="ctr"/>
            <a:r>
              <a:rPr lang="en-US" sz="232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2"/>
          <a:stretch>
            <a:fillRect/>
          </a:stretch>
        </p:blipFill>
        <p:spPr>
          <a:xfrm>
            <a:off x="618745" y="7873493"/>
            <a:ext cx="4305802" cy="312613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3"/>
          <a:stretch>
            <a:fillRect/>
          </a:stretch>
        </p:blipFill>
        <p:spPr>
          <a:xfrm>
            <a:off x="618745" y="11557441"/>
            <a:ext cx="4305802" cy="312613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4987271" y="11557442"/>
            <a:ext cx="1295619" cy="3151909"/>
            <a:chOff x="9922193" y="6728461"/>
            <a:chExt cx="755423" cy="2717163"/>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8629746" y="8020908"/>
              <a:ext cx="2694939" cy="110045"/>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9950957" y="6750368"/>
              <a:ext cx="726659" cy="221465"/>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r>
                <a:rPr lang="en-US" sz="1400" dirty="0">
                  <a:latin typeface="Arial" panose="020B0604020202020204" pitchFamily="34" charset="0"/>
                  <a:ea typeface="Calibri" panose="020F0502020204030204" pitchFamily="34" charset="0"/>
                  <a:cs typeface="Arial" panose="020B0604020202020204" pitchFamily="34" charset="0"/>
                </a:rPr>
                <a:t>- 0.25 m</a:t>
              </a:r>
              <a:endParaRPr lang="en-US" sz="36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9951592" y="9171622"/>
              <a:ext cx="612903" cy="274002"/>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r>
                <a:rPr lang="en-US" sz="1400">
                  <a:latin typeface="Arial" panose="020B0604020202020204" pitchFamily="34" charset="0"/>
                  <a:ea typeface="Calibri" panose="020F0502020204030204" pitchFamily="34" charset="0"/>
                  <a:cs typeface="Arial" panose="020B0604020202020204" pitchFamily="34" charset="0"/>
                </a:rPr>
                <a:t>- 5 m</a:t>
              </a:r>
              <a:endParaRPr lang="en-US" sz="36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9953497" y="7940358"/>
              <a:ext cx="612903" cy="274002"/>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r>
                <a:rPr lang="en-US" sz="1400" dirty="0">
                  <a:latin typeface="Arial" panose="020B0604020202020204" pitchFamily="34" charset="0"/>
                  <a:ea typeface="Calibri" panose="020F0502020204030204" pitchFamily="34" charset="0"/>
                  <a:cs typeface="Arial" panose="020B0604020202020204" pitchFamily="34" charset="0"/>
                </a:rPr>
                <a:t>- 2.6 m</a:t>
              </a:r>
              <a:endParaRPr lang="en-US" sz="36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1175402" y="12851715"/>
            <a:ext cx="3126130" cy="449354"/>
          </a:xfrm>
          <a:prstGeom prst="rect">
            <a:avLst/>
          </a:prstGeom>
          <a:noFill/>
        </p:spPr>
        <p:txBody>
          <a:bodyPr wrap="square" rtlCol="0">
            <a:spAutoFit/>
          </a:bodyPr>
          <a:lstStyle/>
          <a:p>
            <a:pPr algn="ctr"/>
            <a:r>
              <a:rPr lang="en-US" sz="2320" dirty="0">
                <a:latin typeface="Arial" panose="020B0604020202020204" pitchFamily="34" charset="0"/>
                <a:cs typeface="Arial" panose="020B0604020202020204" pitchFamily="34" charset="0"/>
              </a:rPr>
              <a:t>Kinectv2 Depth Image</a:t>
            </a:r>
          </a:p>
        </p:txBody>
      </p:sp>
      <p:grpSp>
        <p:nvGrpSpPr>
          <p:cNvPr id="57" name="Group 56">
            <a:extLst>
              <a:ext uri="{FF2B5EF4-FFF2-40B4-BE49-F238E27FC236}">
                <a16:creationId xmlns:a16="http://schemas.microsoft.com/office/drawing/2014/main" id="{035A093E-96DF-684B-89AB-7FEC9F6C667D}"/>
              </a:ext>
            </a:extLst>
          </p:cNvPr>
          <p:cNvGrpSpPr/>
          <p:nvPr/>
        </p:nvGrpSpPr>
        <p:grpSpPr>
          <a:xfrm>
            <a:off x="6152652" y="6941238"/>
            <a:ext cx="12192887" cy="3475053"/>
            <a:chOff x="5948973" y="1281220"/>
            <a:chExt cx="10511109" cy="2995735"/>
          </a:xfrm>
        </p:grpSpPr>
        <p:grpSp>
          <p:nvGrpSpPr>
            <p:cNvPr id="27" name="Group 26">
              <a:extLst>
                <a:ext uri="{FF2B5EF4-FFF2-40B4-BE49-F238E27FC236}">
                  <a16:creationId xmlns:a16="http://schemas.microsoft.com/office/drawing/2014/main" id="{A4D4A417-E0B9-5E43-9F57-9B0C32A01680}"/>
                </a:ext>
              </a:extLst>
            </p:cNvPr>
            <p:cNvGrpSpPr/>
            <p:nvPr/>
          </p:nvGrpSpPr>
          <p:grpSpPr>
            <a:xfrm>
              <a:off x="13359077" y="1281220"/>
              <a:ext cx="2286000" cy="1658620"/>
              <a:chOff x="0" y="0"/>
              <a:chExt cx="2286000" cy="1658620"/>
            </a:xfrm>
          </p:grpSpPr>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286000" cy="1658620"/>
              </a:xfrm>
              <a:prstGeom prst="rect">
                <a:avLst/>
              </a:prstGeom>
              <a:ln>
                <a:solidFill>
                  <a:schemeClr val="tx1"/>
                </a:solidFill>
              </a:ln>
            </p:spPr>
          </p:pic>
          <p:pic>
            <p:nvPicPr>
              <p:cNvPr id="29" name="Picture 28" descr="Graphical user interface, text, application&#10;&#10;Description automatically generated">
                <a:extLst>
                  <a:ext uri="{FF2B5EF4-FFF2-40B4-BE49-F238E27FC236}">
                    <a16:creationId xmlns:a16="http://schemas.microsoft.com/office/drawing/2014/main" id="{039448F9-F5C6-3645-A686-A7ED012AB46F}"/>
                  </a:ext>
                </a:extLst>
              </p:cNvPr>
              <p:cNvPicPr>
                <a:picLocks noChangeAspect="1"/>
              </p:cNvPicPr>
              <p:nvPr/>
            </p:nvPicPr>
            <p:blipFill rotWithShape="1">
              <a:blip r:embed="rId6"/>
              <a:srcRect l="4992" r="3357"/>
              <a:stretch/>
            </p:blipFill>
            <p:spPr bwMode="auto">
              <a:xfrm>
                <a:off x="73927" y="160554"/>
                <a:ext cx="2175480" cy="1385225"/>
              </a:xfrm>
              <a:prstGeom prst="rect">
                <a:avLst/>
              </a:prstGeom>
              <a:ln>
                <a:noFill/>
              </a:ln>
              <a:extLst>
                <a:ext uri="{53640926-AAD7-44D8-BBD7-CCE9431645EC}">
                  <a14:shadowObscured xmlns:a14="http://schemas.microsoft.com/office/drawing/2010/main"/>
                </a:ext>
              </a:extLst>
            </p:spPr>
          </p:pic>
        </p:grpSp>
        <p:cxnSp>
          <p:nvCxnSpPr>
            <p:cNvPr id="32" name="Straight Arrow Connector 31">
              <a:extLst>
                <a:ext uri="{FF2B5EF4-FFF2-40B4-BE49-F238E27FC236}">
                  <a16:creationId xmlns:a16="http://schemas.microsoft.com/office/drawing/2014/main" id="{BA29A8BE-8119-A24B-9B1D-071EAC79B687}"/>
                </a:ext>
              </a:extLst>
            </p:cNvPr>
            <p:cNvCxnSpPr>
              <a:cxnSpLocks/>
            </p:cNvCxnSpPr>
            <p:nvPr/>
          </p:nvCxnSpPr>
          <p:spPr>
            <a:xfrm flipV="1">
              <a:off x="5948973" y="3159855"/>
              <a:ext cx="10175024" cy="1117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FD8C4837-2CBD-5944-A6F0-B7592D9C9C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8973" y="2080062"/>
              <a:ext cx="2286000" cy="1658620"/>
            </a:xfrm>
            <a:prstGeom prst="rect">
              <a:avLst/>
            </a:prstGeom>
            <a:ln>
              <a:solidFill>
                <a:schemeClr val="tx1"/>
              </a:solidFill>
            </a:ln>
          </p:spPr>
        </p:pic>
        <p:sp>
          <p:nvSpPr>
            <p:cNvPr id="34" name="TextBox 33">
              <a:extLst>
                <a:ext uri="{FF2B5EF4-FFF2-40B4-BE49-F238E27FC236}">
                  <a16:creationId xmlns:a16="http://schemas.microsoft.com/office/drawing/2014/main" id="{CA52A3AD-A27D-0045-B872-316B374AEEB8}"/>
                </a:ext>
              </a:extLst>
            </p:cNvPr>
            <p:cNvSpPr txBox="1"/>
            <p:nvPr/>
          </p:nvSpPr>
          <p:spPr>
            <a:xfrm>
              <a:off x="6601860" y="3745171"/>
              <a:ext cx="980225"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pic>
          <p:nvPicPr>
            <p:cNvPr id="24" name="Picture 23">
              <a:extLst>
                <a:ext uri="{FF2B5EF4-FFF2-40B4-BE49-F238E27FC236}">
                  <a16:creationId xmlns:a16="http://schemas.microsoft.com/office/drawing/2014/main" id="{6FF170CC-8F62-E545-8929-1C4A75E6F9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6891" y="1798101"/>
              <a:ext cx="2288540" cy="16713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8406258" y="3475910"/>
              <a:ext cx="2293513"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861" t="3445" r="2746" b="3514"/>
            <a:stretch/>
          </p:blipFill>
          <p:spPr bwMode="auto">
            <a:xfrm>
              <a:off x="10887349" y="1545846"/>
              <a:ext cx="2288540" cy="1663065"/>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11541506" y="3208911"/>
              <a:ext cx="980225"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15479857" y="3183620"/>
              <a:ext cx="980225"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time</a:t>
              </a:r>
            </a:p>
          </p:txBody>
        </p:sp>
      </p:grpSp>
      <p:sp>
        <p:nvSpPr>
          <p:cNvPr id="67" name="Text Box 33">
            <a:extLst>
              <a:ext uri="{FF2B5EF4-FFF2-40B4-BE49-F238E27FC236}">
                <a16:creationId xmlns:a16="http://schemas.microsoft.com/office/drawing/2014/main" id="{5744CB47-C712-B040-9AC2-AED6AC4CABC7}"/>
              </a:ext>
            </a:extLst>
          </p:cNvPr>
          <p:cNvSpPr txBox="1"/>
          <p:nvPr/>
        </p:nvSpPr>
        <p:spPr>
          <a:xfrm>
            <a:off x="23484291" y="10462332"/>
            <a:ext cx="2468359" cy="686494"/>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pPr algn="ctr"/>
            <a:r>
              <a:rPr lang="en-US" sz="1856" dirty="0">
                <a:latin typeface="Arial" panose="020B0604020202020204" pitchFamily="34" charset="0"/>
                <a:ea typeface="Calibri" panose="020F0502020204030204" pitchFamily="34" charset="0"/>
                <a:cs typeface="Arial" panose="020B0604020202020204" pitchFamily="34" charset="0"/>
              </a:rPr>
              <a:t>Respond which target was </a:t>
            </a:r>
            <a:r>
              <a:rPr lang="en-US" sz="1856"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1276"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85" name="Group 84">
            <a:extLst>
              <a:ext uri="{FF2B5EF4-FFF2-40B4-BE49-F238E27FC236}">
                <a16:creationId xmlns:a16="http://schemas.microsoft.com/office/drawing/2014/main" id="{FF7F11BD-C392-194F-B9D3-952713B37883}"/>
              </a:ext>
            </a:extLst>
          </p:cNvPr>
          <p:cNvGrpSpPr/>
          <p:nvPr/>
        </p:nvGrpSpPr>
        <p:grpSpPr>
          <a:xfrm>
            <a:off x="6092690" y="9350186"/>
            <a:ext cx="20451274" cy="5013208"/>
            <a:chOff x="6282889" y="2560834"/>
            <a:chExt cx="20451274" cy="5013208"/>
          </a:xfrm>
        </p:grpSpPr>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4257" y="4891491"/>
              <a:ext cx="2663476" cy="1915275"/>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6282889" y="4836381"/>
              <a:ext cx="20071725" cy="2737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A2B566F-8406-544B-BD25-C4B48F8E9FCF}"/>
                </a:ext>
              </a:extLst>
            </p:cNvPr>
            <p:cNvSpPr txBox="1"/>
            <p:nvPr/>
          </p:nvSpPr>
          <p:spPr>
            <a:xfrm>
              <a:off x="7117465" y="6859634"/>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64" name="TextBox 63">
              <a:extLst>
                <a:ext uri="{FF2B5EF4-FFF2-40B4-BE49-F238E27FC236}">
                  <a16:creationId xmlns:a16="http://schemas.microsoft.com/office/drawing/2014/main" id="{67003920-35FC-2D48-8A00-474FBB2486BD}"/>
                </a:ext>
              </a:extLst>
            </p:cNvPr>
            <p:cNvSpPr txBox="1"/>
            <p:nvPr/>
          </p:nvSpPr>
          <p:spPr>
            <a:xfrm>
              <a:off x="9599800" y="6572175"/>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66" name="TextBox 65">
              <a:extLst>
                <a:ext uri="{FF2B5EF4-FFF2-40B4-BE49-F238E27FC236}">
                  <a16:creationId xmlns:a16="http://schemas.microsoft.com/office/drawing/2014/main" id="{45D0D564-B276-9B49-875A-5DB94E3F3EA4}"/>
                </a:ext>
              </a:extLst>
            </p:cNvPr>
            <p:cNvSpPr txBox="1"/>
            <p:nvPr/>
          </p:nvSpPr>
          <p:spPr>
            <a:xfrm>
              <a:off x="11410655" y="6211936"/>
              <a:ext cx="2660475"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125, 250, or 1000 ms</a:t>
              </a:r>
            </a:p>
          </p:txBody>
        </p: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21266" y="4578508"/>
              <a:ext cx="2694131" cy="1915275"/>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t="5204"/>
            <a:stretch/>
          </p:blipFill>
          <p:spPr bwMode="auto">
            <a:xfrm>
              <a:off x="11230405" y="4180922"/>
              <a:ext cx="2693378" cy="1946584"/>
            </a:xfrm>
            <a:prstGeom prst="rect">
              <a:avLst/>
            </a:prstGeom>
            <a:ln>
              <a:noFill/>
            </a:ln>
            <a:extLst>
              <a:ext uri="{53640926-AAD7-44D8-BBD7-CCE9431645EC}">
                <a14:shadowObscured xmlns:a14="http://schemas.microsoft.com/office/drawing/2010/main"/>
              </a:ext>
            </a:extLst>
          </p:spPr>
        </p:pic>
        <p:pic>
          <p:nvPicPr>
            <p:cNvPr id="51" name="Picture 50" descr="Qr code&#10;&#10;Description automatically generated">
              <a:extLst>
                <a:ext uri="{FF2B5EF4-FFF2-40B4-BE49-F238E27FC236}">
                  <a16:creationId xmlns:a16="http://schemas.microsoft.com/office/drawing/2014/main" id="{440395BA-8A4A-3141-B557-3BE93034A1B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88" t="3112" r="3813" b="4213"/>
            <a:stretch/>
          </p:blipFill>
          <p:spPr bwMode="auto">
            <a:xfrm>
              <a:off x="13550270" y="3871004"/>
              <a:ext cx="2693378" cy="1943346"/>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958657" y="3560321"/>
              <a:ext cx="2663476" cy="1915275"/>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8337142" y="3071225"/>
              <a:ext cx="2911240" cy="2043752"/>
            </a:xfrm>
            <a:prstGeom prst="rect">
              <a:avLst/>
            </a:prstGeom>
            <a:ln>
              <a:noFill/>
            </a:ln>
          </p:spPr>
        </p:pic>
        <p:pic>
          <p:nvPicPr>
            <p:cNvPr id="54" name="Picture 53" descr="Qr code&#10;&#10;Description automatically generated">
              <a:extLst>
                <a:ext uri="{FF2B5EF4-FFF2-40B4-BE49-F238E27FC236}">
                  <a16:creationId xmlns:a16="http://schemas.microsoft.com/office/drawing/2014/main" id="{FD83CA80-1C9A-6E41-A194-17DAB7B151C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88" t="3112" r="3813" b="4213"/>
            <a:stretch/>
          </p:blipFill>
          <p:spPr bwMode="auto">
            <a:xfrm>
              <a:off x="20963391" y="2899332"/>
              <a:ext cx="2693378" cy="1943346"/>
            </a:xfrm>
            <a:prstGeom prst="rect">
              <a:avLst/>
            </a:prstGeom>
            <a:ln>
              <a:noFill/>
            </a:ln>
            <a:extLst>
              <a:ext uri="{53640926-AAD7-44D8-BBD7-CCE9431645EC}">
                <a14:shadowObscured xmlns:a14="http://schemas.microsoft.com/office/drawing/2010/main"/>
              </a:ext>
            </a:extLst>
          </p:spPr>
        </p:pic>
        <p:pic>
          <p:nvPicPr>
            <p:cNvPr id="68" name="Picture 67" descr="Chart, scatter chart&#10;&#10;Description automatically generated with medium confidence">
              <a:extLst>
                <a:ext uri="{FF2B5EF4-FFF2-40B4-BE49-F238E27FC236}">
                  <a16:creationId xmlns:a16="http://schemas.microsoft.com/office/drawing/2014/main" id="{CE387B58-4225-2245-9FAF-5115B390499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371781" y="2560834"/>
              <a:ext cx="2693378" cy="1943346"/>
            </a:xfrm>
            <a:prstGeom prst="rect">
              <a:avLst/>
            </a:prstGeom>
            <a:ln>
              <a:solidFill>
                <a:schemeClr val="tx1"/>
              </a:solidFill>
            </a:ln>
          </p:spPr>
        </p:pic>
        <p:sp>
          <p:nvSpPr>
            <p:cNvPr id="72" name="TextBox 71">
              <a:extLst>
                <a:ext uri="{FF2B5EF4-FFF2-40B4-BE49-F238E27FC236}">
                  <a16:creationId xmlns:a16="http://schemas.microsoft.com/office/drawing/2014/main" id="{3E424E05-F1B9-8447-A6DA-52C0E5E023BC}"/>
                </a:ext>
              </a:extLst>
            </p:cNvPr>
            <p:cNvSpPr txBox="1"/>
            <p:nvPr/>
          </p:nvSpPr>
          <p:spPr>
            <a:xfrm>
              <a:off x="14284866" y="5882753"/>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73" name="TextBox 72">
              <a:extLst>
                <a:ext uri="{FF2B5EF4-FFF2-40B4-BE49-F238E27FC236}">
                  <a16:creationId xmlns:a16="http://schemas.microsoft.com/office/drawing/2014/main" id="{7F561E8D-60D4-8545-9E11-A1ECA1B3FA08}"/>
                </a:ext>
              </a:extLst>
            </p:cNvPr>
            <p:cNvSpPr txBox="1"/>
            <p:nvPr/>
          </p:nvSpPr>
          <p:spPr>
            <a:xfrm>
              <a:off x="16721864" y="5546012"/>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74" name="TextBox 73">
              <a:extLst>
                <a:ext uri="{FF2B5EF4-FFF2-40B4-BE49-F238E27FC236}">
                  <a16:creationId xmlns:a16="http://schemas.microsoft.com/office/drawing/2014/main" id="{40E77C89-A471-B041-A93E-7FB69F828DE4}"/>
                </a:ext>
              </a:extLst>
            </p:cNvPr>
            <p:cNvSpPr txBox="1"/>
            <p:nvPr/>
          </p:nvSpPr>
          <p:spPr>
            <a:xfrm>
              <a:off x="18618315" y="5181152"/>
              <a:ext cx="2660475"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125, 250, or 1000 ms</a:t>
              </a:r>
            </a:p>
          </p:txBody>
        </p:sp>
        <p:sp>
          <p:nvSpPr>
            <p:cNvPr id="75" name="TextBox 74">
              <a:extLst>
                <a:ext uri="{FF2B5EF4-FFF2-40B4-BE49-F238E27FC236}">
                  <a16:creationId xmlns:a16="http://schemas.microsoft.com/office/drawing/2014/main" id="{2193C68C-5D8A-9943-BF90-0D79789ACE1E}"/>
                </a:ext>
              </a:extLst>
            </p:cNvPr>
            <p:cNvSpPr txBox="1"/>
            <p:nvPr/>
          </p:nvSpPr>
          <p:spPr>
            <a:xfrm>
              <a:off x="21760609" y="4842677"/>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78" name="TextBox 77">
              <a:extLst>
                <a:ext uri="{FF2B5EF4-FFF2-40B4-BE49-F238E27FC236}">
                  <a16:creationId xmlns:a16="http://schemas.microsoft.com/office/drawing/2014/main" id="{5C0D7D8C-531F-C44F-A914-E23776305ADC}"/>
                </a:ext>
              </a:extLst>
            </p:cNvPr>
            <p:cNvSpPr txBox="1"/>
            <p:nvPr/>
          </p:nvSpPr>
          <p:spPr>
            <a:xfrm>
              <a:off x="25597102" y="4890821"/>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time</a:t>
              </a:r>
            </a:p>
          </p:txBody>
        </p:sp>
      </p:grpSp>
      <p:sp>
        <p:nvSpPr>
          <p:cNvPr id="80" name="TextBox 79">
            <a:extLst>
              <a:ext uri="{FF2B5EF4-FFF2-40B4-BE49-F238E27FC236}">
                <a16:creationId xmlns:a16="http://schemas.microsoft.com/office/drawing/2014/main" id="{ECDE56DE-8059-A040-B854-BD9F482457E1}"/>
              </a:ext>
            </a:extLst>
          </p:cNvPr>
          <p:cNvSpPr txBox="1"/>
          <p:nvPr/>
        </p:nvSpPr>
        <p:spPr>
          <a:xfrm>
            <a:off x="0" y="7439108"/>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A.</a:t>
            </a:r>
          </a:p>
        </p:txBody>
      </p:sp>
      <p:sp>
        <p:nvSpPr>
          <p:cNvPr id="81" name="TextBox 80">
            <a:extLst>
              <a:ext uri="{FF2B5EF4-FFF2-40B4-BE49-F238E27FC236}">
                <a16:creationId xmlns:a16="http://schemas.microsoft.com/office/drawing/2014/main" id="{EE87EBCC-BF30-384C-8097-E0A620382F27}"/>
              </a:ext>
            </a:extLst>
          </p:cNvPr>
          <p:cNvSpPr txBox="1"/>
          <p:nvPr/>
        </p:nvSpPr>
        <p:spPr>
          <a:xfrm>
            <a:off x="5584414" y="7446614"/>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B.</a:t>
            </a:r>
          </a:p>
        </p:txBody>
      </p:sp>
      <p:sp>
        <p:nvSpPr>
          <p:cNvPr id="82" name="TextBox 81">
            <a:extLst>
              <a:ext uri="{FF2B5EF4-FFF2-40B4-BE49-F238E27FC236}">
                <a16:creationId xmlns:a16="http://schemas.microsoft.com/office/drawing/2014/main" id="{6C4D90A6-4AD1-1046-BC69-9090967E6514}"/>
              </a:ext>
            </a:extLst>
          </p:cNvPr>
          <p:cNvSpPr txBox="1"/>
          <p:nvPr/>
        </p:nvSpPr>
        <p:spPr>
          <a:xfrm>
            <a:off x="5584414" y="11238009"/>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C.</a:t>
            </a:r>
          </a:p>
        </p:txBody>
      </p:sp>
      <p:sp>
        <p:nvSpPr>
          <p:cNvPr id="86" name="TextBox 85">
            <a:extLst>
              <a:ext uri="{FF2B5EF4-FFF2-40B4-BE49-F238E27FC236}">
                <a16:creationId xmlns:a16="http://schemas.microsoft.com/office/drawing/2014/main" id="{5F9D5E3B-B7AC-DF49-BA6E-851FD934C758}"/>
              </a:ext>
            </a:extLst>
          </p:cNvPr>
          <p:cNvSpPr txBox="1"/>
          <p:nvPr/>
        </p:nvSpPr>
        <p:spPr>
          <a:xfrm>
            <a:off x="-1" y="14931192"/>
            <a:ext cx="26164415" cy="1384995"/>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1. Behavioral Paradigms. </a:t>
            </a:r>
            <a:r>
              <a:rPr lang="en-US" sz="28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86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7586A48-2B7E-4343-9649-F16E07CF570E}"/>
              </a:ext>
            </a:extLst>
          </p:cNvPr>
          <p:cNvGrpSpPr/>
          <p:nvPr/>
        </p:nvGrpSpPr>
        <p:grpSpPr>
          <a:xfrm>
            <a:off x="4279392" y="2677711"/>
            <a:ext cx="17675352" cy="17504578"/>
            <a:chOff x="4279392" y="2677711"/>
            <a:chExt cx="17675352" cy="17504578"/>
          </a:xfrm>
        </p:grpSpPr>
        <p:pic>
          <p:nvPicPr>
            <p:cNvPr id="18" name="Picture 17">
              <a:extLst>
                <a:ext uri="{FF2B5EF4-FFF2-40B4-BE49-F238E27FC236}">
                  <a16:creationId xmlns:a16="http://schemas.microsoft.com/office/drawing/2014/main" id="{CAA7B35D-AD47-9F4C-B4EC-1695070DE194}"/>
                </a:ext>
              </a:extLst>
            </p:cNvPr>
            <p:cNvPicPr>
              <a:picLocks noChangeAspect="1"/>
            </p:cNvPicPr>
            <p:nvPr/>
          </p:nvPicPr>
          <p:blipFill rotWithShape="1">
            <a:blip r:embed="rId2"/>
            <a:srcRect t="6800" r="7400"/>
            <a:stretch/>
          </p:blipFill>
          <p:spPr>
            <a:xfrm>
              <a:off x="4562856" y="11430000"/>
              <a:ext cx="8695944" cy="8752289"/>
            </a:xfrm>
            <a:prstGeom prst="rect">
              <a:avLst/>
            </a:prstGeom>
          </p:spPr>
        </p:pic>
        <p:pic>
          <p:nvPicPr>
            <p:cNvPr id="16" name="Picture 15">
              <a:extLst>
                <a:ext uri="{FF2B5EF4-FFF2-40B4-BE49-F238E27FC236}">
                  <a16:creationId xmlns:a16="http://schemas.microsoft.com/office/drawing/2014/main" id="{2D9415A4-E1DA-6C4D-9474-74C36E3119F3}"/>
                </a:ext>
              </a:extLst>
            </p:cNvPr>
            <p:cNvPicPr>
              <a:picLocks noChangeAspect="1"/>
            </p:cNvPicPr>
            <p:nvPr/>
          </p:nvPicPr>
          <p:blipFill rotWithShape="1">
            <a:blip r:embed="rId3"/>
            <a:srcRect t="6800" r="7400"/>
            <a:stretch/>
          </p:blipFill>
          <p:spPr>
            <a:xfrm>
              <a:off x="13250256" y="2701801"/>
              <a:ext cx="8695944" cy="8752289"/>
            </a:xfrm>
            <a:prstGeom prst="rect">
              <a:avLst/>
            </a:prstGeom>
          </p:spPr>
        </p:pic>
        <p:pic>
          <p:nvPicPr>
            <p:cNvPr id="20" name="Picture 19">
              <a:extLst>
                <a:ext uri="{FF2B5EF4-FFF2-40B4-BE49-F238E27FC236}">
                  <a16:creationId xmlns:a16="http://schemas.microsoft.com/office/drawing/2014/main" id="{2BEF5D55-6397-3C40-A836-F55743336C05}"/>
                </a:ext>
              </a:extLst>
            </p:cNvPr>
            <p:cNvPicPr>
              <a:picLocks noChangeAspect="1"/>
            </p:cNvPicPr>
            <p:nvPr/>
          </p:nvPicPr>
          <p:blipFill rotWithShape="1">
            <a:blip r:embed="rId4"/>
            <a:srcRect t="6800" r="7400"/>
            <a:stretch/>
          </p:blipFill>
          <p:spPr>
            <a:xfrm>
              <a:off x="13258800" y="11405910"/>
              <a:ext cx="8695944" cy="8752289"/>
            </a:xfrm>
            <a:prstGeom prst="rect">
              <a:avLst/>
            </a:prstGeom>
          </p:spPr>
        </p:pic>
        <p:pic>
          <p:nvPicPr>
            <p:cNvPr id="14" name="Picture 13">
              <a:extLst>
                <a:ext uri="{FF2B5EF4-FFF2-40B4-BE49-F238E27FC236}">
                  <a16:creationId xmlns:a16="http://schemas.microsoft.com/office/drawing/2014/main" id="{1DA05933-A3E0-8C45-A9EE-4BA844F7F472}"/>
                </a:ext>
              </a:extLst>
            </p:cNvPr>
            <p:cNvPicPr>
              <a:picLocks noChangeAspect="1"/>
            </p:cNvPicPr>
            <p:nvPr/>
          </p:nvPicPr>
          <p:blipFill rotWithShape="1">
            <a:blip r:embed="rId5"/>
            <a:srcRect t="6800" r="8400"/>
            <a:stretch/>
          </p:blipFill>
          <p:spPr>
            <a:xfrm>
              <a:off x="4571400" y="2677711"/>
              <a:ext cx="8602035" cy="8752289"/>
            </a:xfrm>
            <a:prstGeom prst="rect">
              <a:avLst/>
            </a:prstGeom>
          </p:spPr>
        </p:pic>
        <p:sp>
          <p:nvSpPr>
            <p:cNvPr id="22" name="TextBox 21">
              <a:extLst>
                <a:ext uri="{FF2B5EF4-FFF2-40B4-BE49-F238E27FC236}">
                  <a16:creationId xmlns:a16="http://schemas.microsoft.com/office/drawing/2014/main" id="{BF033A0C-8588-6444-93E3-657AF2756A94}"/>
                </a:ext>
              </a:extLst>
            </p:cNvPr>
            <p:cNvSpPr txBox="1"/>
            <p:nvPr/>
          </p:nvSpPr>
          <p:spPr>
            <a:xfrm>
              <a:off x="4348874" y="2677711"/>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93604532-5079-E140-B95B-7395223E6ED2}"/>
                </a:ext>
              </a:extLst>
            </p:cNvPr>
            <p:cNvSpPr txBox="1"/>
            <p:nvPr/>
          </p:nvSpPr>
          <p:spPr>
            <a:xfrm>
              <a:off x="13258800" y="2677711"/>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0937D922-1990-204E-872A-C15DD78E8E7C}"/>
                </a:ext>
              </a:extLst>
            </p:cNvPr>
            <p:cNvSpPr txBox="1"/>
            <p:nvPr/>
          </p:nvSpPr>
          <p:spPr>
            <a:xfrm>
              <a:off x="4279392" y="11430000"/>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13173435" y="11396630"/>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D.</a:t>
              </a:r>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4348874" y="20134109"/>
            <a:ext cx="17605870" cy="1815882"/>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2. Verbal Estimate Linear Models. </a:t>
            </a:r>
            <a:r>
              <a:rPr lang="en-US" sz="28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 </a:t>
            </a:r>
            <a:r>
              <a:rPr lang="en-US" sz="2800" dirty="0" err="1">
                <a:latin typeface="Arial" panose="020B0604020202020204" pitchFamily="34" charset="0"/>
                <a:cs typeface="Arial" panose="020B0604020202020204" pitchFamily="34" charset="0"/>
              </a:rPr>
              <a:t>ms.</a:t>
            </a:r>
            <a:r>
              <a:rPr lang="en-US" sz="2800" dirty="0">
                <a:latin typeface="Arial" panose="020B0604020202020204" pitchFamily="34" charset="0"/>
                <a:cs typeface="Arial" panose="020B0604020202020204" pitchFamily="34" charset="0"/>
              </a:rPr>
              <a:t> C) Z-scored data at 250 </a:t>
            </a:r>
            <a:r>
              <a:rPr lang="en-US" sz="2800" dirty="0" err="1">
                <a:latin typeface="Arial" panose="020B0604020202020204" pitchFamily="34" charset="0"/>
                <a:cs typeface="Arial" panose="020B0604020202020204" pitchFamily="34" charset="0"/>
              </a:rPr>
              <a:t>ms.</a:t>
            </a:r>
            <a:r>
              <a:rPr lang="en-US" sz="2800" dirty="0">
                <a:latin typeface="Arial" panose="020B0604020202020204" pitchFamily="34" charset="0"/>
                <a:cs typeface="Arial" panose="020B0604020202020204" pitchFamily="34" charset="0"/>
              </a:rPr>
              <a:t> D) Z-scored data at 1000 </a:t>
            </a:r>
            <a:r>
              <a:rPr lang="en-US" sz="2800" dirty="0" err="1">
                <a:latin typeface="Arial" panose="020B0604020202020204" pitchFamily="34" charset="0"/>
                <a:cs typeface="Arial" panose="020B0604020202020204" pitchFamily="34" charset="0"/>
              </a:rPr>
              <a:t>ms.</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01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3666744" y="19260991"/>
            <a:ext cx="17575670" cy="1815882"/>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Figure 3. Correlation between verbal estimate regression residuals in Figure 2. </a:t>
            </a:r>
            <a:r>
              <a:rPr lang="en-US" sz="28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 ms C) Z-scored data at 250 ms D) Z-scored data at 1000 ms</a:t>
            </a:r>
            <a:endParaRPr lang="en-US" sz="28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912A2642-37DC-E44E-B35B-0A711792246A}"/>
              </a:ext>
            </a:extLst>
          </p:cNvPr>
          <p:cNvPicPr>
            <a:picLocks noChangeAspect="1"/>
          </p:cNvPicPr>
          <p:nvPr/>
        </p:nvPicPr>
        <p:blipFill rotWithShape="1">
          <a:blip r:embed="rId2"/>
          <a:srcRect t="11688"/>
          <a:stretch/>
        </p:blipFill>
        <p:spPr>
          <a:xfrm>
            <a:off x="3631070" y="10541203"/>
            <a:ext cx="9627730" cy="8502440"/>
          </a:xfrm>
          <a:prstGeom prst="rect">
            <a:avLst/>
          </a:prstGeom>
        </p:spPr>
      </p:pic>
      <p:pic>
        <p:nvPicPr>
          <p:cNvPr id="13" name="Picture 12">
            <a:extLst>
              <a:ext uri="{FF2B5EF4-FFF2-40B4-BE49-F238E27FC236}">
                <a16:creationId xmlns:a16="http://schemas.microsoft.com/office/drawing/2014/main" id="{0A4278F2-6260-F545-BD4B-398CBEDA1D45}"/>
              </a:ext>
            </a:extLst>
          </p:cNvPr>
          <p:cNvPicPr>
            <a:picLocks noChangeAspect="1"/>
          </p:cNvPicPr>
          <p:nvPr/>
        </p:nvPicPr>
        <p:blipFill rotWithShape="1">
          <a:blip r:embed="rId3"/>
          <a:srcRect t="11688"/>
          <a:stretch/>
        </p:blipFill>
        <p:spPr>
          <a:xfrm>
            <a:off x="12464174" y="10541203"/>
            <a:ext cx="9627730" cy="8502439"/>
          </a:xfrm>
          <a:prstGeom prst="rect">
            <a:avLst/>
          </a:prstGeom>
        </p:spPr>
      </p:pic>
      <p:pic>
        <p:nvPicPr>
          <p:cNvPr id="9" name="Picture 8">
            <a:extLst>
              <a:ext uri="{FF2B5EF4-FFF2-40B4-BE49-F238E27FC236}">
                <a16:creationId xmlns:a16="http://schemas.microsoft.com/office/drawing/2014/main" id="{8EFFCC4D-70A6-1E48-8091-F40411659DB9}"/>
              </a:ext>
            </a:extLst>
          </p:cNvPr>
          <p:cNvPicPr>
            <a:picLocks noChangeAspect="1"/>
          </p:cNvPicPr>
          <p:nvPr/>
        </p:nvPicPr>
        <p:blipFill>
          <a:blip r:embed="rId4"/>
          <a:stretch>
            <a:fillRect/>
          </a:stretch>
        </p:blipFill>
        <p:spPr>
          <a:xfrm>
            <a:off x="12464174" y="913472"/>
            <a:ext cx="9627730" cy="9627730"/>
          </a:xfrm>
          <a:prstGeom prst="rect">
            <a:avLst/>
          </a:prstGeom>
        </p:spPr>
      </p:pic>
      <p:pic>
        <p:nvPicPr>
          <p:cNvPr id="28" name="Picture 27">
            <a:extLst>
              <a:ext uri="{FF2B5EF4-FFF2-40B4-BE49-F238E27FC236}">
                <a16:creationId xmlns:a16="http://schemas.microsoft.com/office/drawing/2014/main" id="{FB4775E7-4576-F24E-B4C6-D314DF434992}"/>
              </a:ext>
            </a:extLst>
          </p:cNvPr>
          <p:cNvPicPr>
            <a:picLocks noChangeAspect="1"/>
          </p:cNvPicPr>
          <p:nvPr/>
        </p:nvPicPr>
        <p:blipFill rotWithShape="1">
          <a:blip r:embed="rId5"/>
          <a:srcRect t="7679" r="7790" b="4009"/>
          <a:stretch/>
        </p:blipFill>
        <p:spPr>
          <a:xfrm>
            <a:off x="4275016" y="1858435"/>
            <a:ext cx="4100385" cy="3927054"/>
          </a:xfrm>
          <a:prstGeom prst="rect">
            <a:avLst/>
          </a:prstGeom>
        </p:spPr>
      </p:pic>
      <p:pic>
        <p:nvPicPr>
          <p:cNvPr id="30" name="Picture 29">
            <a:extLst>
              <a:ext uri="{FF2B5EF4-FFF2-40B4-BE49-F238E27FC236}">
                <a16:creationId xmlns:a16="http://schemas.microsoft.com/office/drawing/2014/main" id="{89D22959-D81F-594F-9C4A-39A384BAB5CD}"/>
              </a:ext>
            </a:extLst>
          </p:cNvPr>
          <p:cNvPicPr>
            <a:picLocks noChangeAspect="1"/>
          </p:cNvPicPr>
          <p:nvPr/>
        </p:nvPicPr>
        <p:blipFill rotWithShape="1">
          <a:blip r:embed="rId6"/>
          <a:srcRect t="7680" r="7790" b="4008"/>
          <a:stretch/>
        </p:blipFill>
        <p:spPr>
          <a:xfrm>
            <a:off x="4275015" y="5787074"/>
            <a:ext cx="4100385" cy="3927054"/>
          </a:xfrm>
          <a:prstGeom prst="rect">
            <a:avLst/>
          </a:prstGeom>
        </p:spPr>
      </p:pic>
      <p:cxnSp>
        <p:nvCxnSpPr>
          <p:cNvPr id="32" name="Straight Arrow Connector 31">
            <a:extLst>
              <a:ext uri="{FF2B5EF4-FFF2-40B4-BE49-F238E27FC236}">
                <a16:creationId xmlns:a16="http://schemas.microsoft.com/office/drawing/2014/main" id="{5B91DABE-AE43-5245-8536-AE97070E6BBC}"/>
              </a:ext>
            </a:extLst>
          </p:cNvPr>
          <p:cNvCxnSpPr/>
          <p:nvPr/>
        </p:nvCxnSpPr>
        <p:spPr>
          <a:xfrm>
            <a:off x="6280727" y="3897746"/>
            <a:ext cx="0" cy="434109"/>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24B46AE-C5F1-784D-AD6D-097681FB76EB}"/>
              </a:ext>
            </a:extLst>
          </p:cNvPr>
          <p:cNvCxnSpPr>
            <a:cxnSpLocks/>
          </p:cNvCxnSpPr>
          <p:nvPr/>
        </p:nvCxnSpPr>
        <p:spPr>
          <a:xfrm flipH="1">
            <a:off x="6280727" y="7846292"/>
            <a:ext cx="4618" cy="337126"/>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3D3B9A3-C1A4-3E4A-B22F-E247DD9F0812}"/>
              </a:ext>
            </a:extLst>
          </p:cNvPr>
          <p:cNvCxnSpPr/>
          <p:nvPr/>
        </p:nvCxnSpPr>
        <p:spPr>
          <a:xfrm>
            <a:off x="6280727" y="4100945"/>
            <a:ext cx="8996218" cy="3140364"/>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19DF4CE-CE49-7F46-8357-848E968DCBC4}"/>
              </a:ext>
            </a:extLst>
          </p:cNvPr>
          <p:cNvCxnSpPr>
            <a:cxnSpLocks/>
          </p:cNvCxnSpPr>
          <p:nvPr/>
        </p:nvCxnSpPr>
        <p:spPr>
          <a:xfrm flipV="1">
            <a:off x="6280726" y="7337701"/>
            <a:ext cx="8903856" cy="690298"/>
          </a:xfrm>
          <a:prstGeom prst="straightConnector1">
            <a:avLst/>
          </a:prstGeom>
          <a:ln w="19050">
            <a:prstDash val="dash"/>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5DBC8C4-A6F5-8C47-878F-8D216CB04520}"/>
              </a:ext>
            </a:extLst>
          </p:cNvPr>
          <p:cNvSpPr txBox="1"/>
          <p:nvPr/>
        </p:nvSpPr>
        <p:spPr>
          <a:xfrm>
            <a:off x="3565453" y="1867561"/>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A.</a:t>
            </a:r>
          </a:p>
        </p:txBody>
      </p:sp>
      <p:sp>
        <p:nvSpPr>
          <p:cNvPr id="41" name="TextBox 40">
            <a:extLst>
              <a:ext uri="{FF2B5EF4-FFF2-40B4-BE49-F238E27FC236}">
                <a16:creationId xmlns:a16="http://schemas.microsoft.com/office/drawing/2014/main" id="{B52A7297-E5D1-B142-88E4-CD3158F2995B}"/>
              </a:ext>
            </a:extLst>
          </p:cNvPr>
          <p:cNvSpPr txBox="1"/>
          <p:nvPr/>
        </p:nvSpPr>
        <p:spPr>
          <a:xfrm>
            <a:off x="12099798" y="1867561"/>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B.</a:t>
            </a:r>
          </a:p>
        </p:txBody>
      </p:sp>
      <p:sp>
        <p:nvSpPr>
          <p:cNvPr id="42" name="TextBox 41">
            <a:extLst>
              <a:ext uri="{FF2B5EF4-FFF2-40B4-BE49-F238E27FC236}">
                <a16:creationId xmlns:a16="http://schemas.microsoft.com/office/drawing/2014/main" id="{A34AEC05-C325-8A48-B966-11798910EDA9}"/>
              </a:ext>
            </a:extLst>
          </p:cNvPr>
          <p:cNvSpPr txBox="1"/>
          <p:nvPr/>
        </p:nvSpPr>
        <p:spPr>
          <a:xfrm>
            <a:off x="3565453" y="10323855"/>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C.</a:t>
            </a:r>
          </a:p>
        </p:txBody>
      </p:sp>
      <p:sp>
        <p:nvSpPr>
          <p:cNvPr id="43" name="TextBox 42">
            <a:extLst>
              <a:ext uri="{FF2B5EF4-FFF2-40B4-BE49-F238E27FC236}">
                <a16:creationId xmlns:a16="http://schemas.microsoft.com/office/drawing/2014/main" id="{4ABF2AA3-2E7A-0B4F-B7F1-713706209E13}"/>
              </a:ext>
            </a:extLst>
          </p:cNvPr>
          <p:cNvSpPr txBox="1"/>
          <p:nvPr/>
        </p:nvSpPr>
        <p:spPr>
          <a:xfrm>
            <a:off x="12109393" y="10311953"/>
            <a:ext cx="709562" cy="449354"/>
          </a:xfrm>
          <a:prstGeom prst="rect">
            <a:avLst/>
          </a:prstGeom>
          <a:noFill/>
        </p:spPr>
        <p:txBody>
          <a:bodyPr wrap="square" rtlCol="0">
            <a:spAutoFit/>
          </a:bodyPr>
          <a:lstStyle/>
          <a:p>
            <a:pPr algn="ctr"/>
            <a:r>
              <a:rPr lang="en-US" sz="232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1597852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278</TotalTime>
  <Words>277</Words>
  <Application>Microsoft Macintosh PowerPoint</Application>
  <PresentationFormat>Custom</PresentationFormat>
  <Paragraphs>32</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cp:revision>
  <dcterms:created xsi:type="dcterms:W3CDTF">2023-04-17T18:08:15Z</dcterms:created>
  <dcterms:modified xsi:type="dcterms:W3CDTF">2023-04-17T22:46:26Z</dcterms:modified>
</cp:coreProperties>
</file>